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" pitchFamily="2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4e3fB+podywU/QScdzuRxRd7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 They are precise, terrain and radiometry corrected, and inter-calibrated across the different Landsat Instruments.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9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19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0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wur.nl/en/publications/assessing-land-use-typologies-and-change-intensities-in-a-struct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0a82390c4dcc0f581bd0fbd9573057e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-2" y="0"/>
            <a:ext cx="8166539" cy="418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EXPLORING SPECTRAL INDICES IN </a:t>
            </a:r>
            <a:b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3200" dirty="0"/>
            </a:br>
            <a:br>
              <a:rPr lang="en-US" sz="3200" dirty="0"/>
            </a:br>
            <a:r>
              <a:rPr lang="en-US" sz="1400" b="0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(CERSGIS)</a:t>
            </a:r>
            <a:endParaRPr sz="1400" b="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-163950" y="907175"/>
            <a:ext cx="9390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Derivation of the three levels of information for Landsat is a weighted sum of the bands (without the thermal channel 6), where each band is multiplied by its specific coefficient: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Brightness = 0.3037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+ 0.2793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+ 0.4743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+ 0.5585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+ 0.5082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+ 0.1863 (band 7)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Greenness = −0.2848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− 0.2435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− 0.5436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+ 0.7243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+ 0.0840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− 0.1800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Wetness = 0.1509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+ 0.1973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+ 0.3279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+ 0.3406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− 0.7112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− 0.4572 (band 7)</a:t>
            </a:r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Benefoh, D. T., et al (2018). Assessing land-use typologies and change intensities in a structurally complex Ghanaian cocoa landscape. Applied Geography, 99, 109-119</a:t>
            </a:r>
            <a:endParaRPr sz="1200" b="0" i="0" u="none" strike="noStrike" cap="non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Crist, E. P., &amp; Kauth, R. J. (1986). The Tasseled Cap de-mystified.[transformations of MSS and TM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8491558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Brightness (TC-B)</a:t>
            </a: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Generating the three tasseled cap bands the same way as done in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Benefoh et al., 2018</a:t>
            </a:r>
            <a:r>
              <a:rPr lang="en-US" sz="2100"/>
              <a:t> using the bands; Blue, Green, Red, Near Infrared and the Shortwave Infrared bands of Landsat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19" name="Google Shape;119;p11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Brightness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1578" y="1676400"/>
            <a:ext cx="3126954" cy="26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368" y="1934360"/>
            <a:ext cx="4985315" cy="2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247196" y="91538"/>
            <a:ext cx="889680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Greenness (TC-G)</a:t>
            </a:r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5785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Compute for tasseled cap greenness in GEE</a:t>
            </a: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28" name="Google Shape;128;p12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Greenness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7357" y="1090974"/>
            <a:ext cx="3003581" cy="278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86" y="1499894"/>
            <a:ext cx="5176649" cy="185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Wetness (TC-W)</a:t>
            </a: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173864" y="711223"/>
            <a:ext cx="8730499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Compute for tasseled cap wetness using derived coefficients for Landsat data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37" name="Google Shape;137;p13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Wetness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6571" y="1436079"/>
            <a:ext cx="3020672" cy="29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95" y="1381963"/>
            <a:ext cx="4778200" cy="2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47197" y="118835"/>
            <a:ext cx="7741630" cy="48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Land Surface Water Index (LSWI)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173864" y="838050"/>
            <a:ext cx="8970135" cy="109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Calculate the LSWI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normalized difference is computed as (NIR – SWIR1) / (NIR + SWIR1)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band 5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Shortwave infrared 1 is band 6.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LSWI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4141" y="1790963"/>
            <a:ext cx="3043604" cy="25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13" y="2553097"/>
            <a:ext cx="4764418" cy="11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309093" y="283335"/>
            <a:ext cx="8024201" cy="419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Link to GEE script 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https://code.earthengine.google.com/0a82390c4dcc0f581bd0fbd9573057ef</a:t>
            </a:r>
            <a:r>
              <a:rPr lang="en-US" sz="1800"/>
              <a:t> 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348816" y="348963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Using Sentinel-2 MSI: Multispectral Instrument, Level-1C Image Collection, compute the following indices in Google Earth Engine. Use geometry Point(0.03695166,7.12756658) as point of interest.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Water Index (NDWI)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Built-up Index (NDBI)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Enhanced Vegetation Index (EVI)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Spectral Indices are combinations of spectral reflectance from two or more wavelengths that indicate the relative abundance of features of interest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There are different indices for vegetation, built-up features, water and burned areas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In this section we will have  hands-on tutorial exploring some vegetation indices in the Google Earth Engine environment.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14" y="1330908"/>
            <a:ext cx="8062176" cy="12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6225" y="162600"/>
            <a:ext cx="82734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Importing Image and Feature Collections</a:t>
            </a:r>
            <a:endParaRPr sz="2300"/>
          </a:p>
        </p:txBody>
      </p:sp>
      <p:sp>
        <p:nvSpPr>
          <p:cNvPr id="56" name="Google Shape;56;p3"/>
          <p:cNvSpPr txBox="1">
            <a:spLocks noGrp="1"/>
          </p:cNvSpPr>
          <p:nvPr>
            <p:ph type="body" idx="1"/>
          </p:nvPr>
        </p:nvSpPr>
        <p:spPr>
          <a:xfrm>
            <a:off x="79725" y="895050"/>
            <a:ext cx="8814300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Import the </a:t>
            </a:r>
            <a:r>
              <a:rPr lang="en-US" sz="2100"/>
              <a:t>Landsat</a:t>
            </a:r>
            <a:r>
              <a:rPr lang="en-US"/>
              <a:t> 8 Surface Reflectance collection as well as the Study Area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Visualize</a:t>
            </a:r>
            <a:r>
              <a:rPr lang="en-US"/>
              <a:t> area of interest and centre visualization to your area of interest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296233" y="3517965"/>
            <a:ext cx="6198891" cy="853514"/>
            <a:chOff x="247197" y="3299495"/>
            <a:chExt cx="6198891" cy="853514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67684" y="6805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81098" y="700203"/>
            <a:ext cx="3185562" cy="24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information stored in the pixel_qa band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flags are based on the CFMASK algorithm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Clouds and cloud shadows are screened out at all confidence levels 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Zhu, Z., &amp; Woodcock, C. E. (2012). Object-based cloud and cloud shadow detection in Landsat imagery 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118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83-94.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839" y="2048872"/>
            <a:ext cx="3958797" cy="253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73862" y="868878"/>
            <a:ext cx="8867779" cy="264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FMASK implements a rule‐based algorithm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Initial spectral test to identify cloud pixels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Determine cloud probability based on brightness and temperature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Identify potential cloud shadows using a flood‐fill test based on the NIR band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Estimate cloud height (based on temperature) and identify the shadow  associated with each cloud  object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Set up the Cloud Masking Function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616502" y="1440090"/>
            <a:ext cx="6495564" cy="2843527"/>
            <a:chOff x="309427" y="1330908"/>
            <a:chExt cx="6340089" cy="2385214"/>
          </a:xfrm>
        </p:grpSpPr>
        <p:pic>
          <p:nvPicPr>
            <p:cNvPr id="82" name="Google Shape;8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6"/>
            <p:cNvSpPr/>
            <p:nvPr/>
          </p:nvSpPr>
          <p:spPr>
            <a:xfrm>
              <a:off x="309427" y="1330908"/>
              <a:ext cx="6340089" cy="2385214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Filtering an ImageCollection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Build image c</a:t>
            </a:r>
            <a:r>
              <a:rPr lang="en-US" sz="2100"/>
              <a:t>omp</a:t>
            </a:r>
            <a:r>
              <a:rPr lang="en-US"/>
              <a:t>osite with;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filterBounds()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filterDate()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filterMetadata(cloud cover)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Map to the cloud mask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Reducer, median()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to area of interest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Visualization of the image composite in false colour.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253" y="1037481"/>
            <a:ext cx="4772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NDVI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9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Calculate</a:t>
            </a:r>
            <a:r>
              <a:rPr lang="en-US"/>
              <a:t> the NDVI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</a:t>
            </a:r>
            <a:r>
              <a:rPr lang="en-US" sz="2100"/>
              <a:t>normalized</a:t>
            </a:r>
            <a:r>
              <a:rPr lang="en-US"/>
              <a:t> difference is computed as                                                       (NIR – Red) / (NIR + Red)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</a:t>
            </a:r>
            <a:r>
              <a:rPr lang="en-US" sz="2100"/>
              <a:t>band</a:t>
            </a:r>
            <a:r>
              <a:rPr lang="en-US"/>
              <a:t> 5, and red is band 4.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326" y="1460299"/>
            <a:ext cx="3228109" cy="29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NDVI output of Study Area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3" y="2499447"/>
            <a:ext cx="3894321" cy="20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1"/>
          </p:nvPr>
        </p:nvSpPr>
        <p:spPr>
          <a:xfrm>
            <a:off x="59634" y="617706"/>
            <a:ext cx="8928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Tasseled Cap Transformation is a method to transform spectral information of satellite data into spectral indicators, useful for vegetation analysis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Provides an analytical way to detect and compare changes in vegetation, soil, and man-made features over time</a:t>
            </a:r>
            <a:endParaRPr sz="21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Coefficients used in the linear equation of Tasseled Cap transformation are sensor specific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first three bands created are generally held to represent 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Brightness</a:t>
            </a:r>
            <a:r>
              <a:rPr lang="en-US" sz="2100"/>
              <a:t>: measured value for the ground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Greenness</a:t>
            </a:r>
            <a:r>
              <a:rPr lang="en-US" sz="2100"/>
              <a:t>: measured value for vegetation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Wetness</a:t>
            </a:r>
            <a:r>
              <a:rPr lang="en-US" sz="2100"/>
              <a:t>: measured value for canopy moisture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On-screen Show (16:9)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Calibri</vt:lpstr>
      <vt:lpstr>Dosis</vt:lpstr>
      <vt:lpstr>Trebuchet MS</vt:lpstr>
      <vt:lpstr>Arial</vt:lpstr>
      <vt:lpstr>Source Sans Pro</vt:lpstr>
      <vt:lpstr>Cerimon template</vt:lpstr>
      <vt:lpstr>        EXPLORING SPECTRAL INDICES IN  Google Earth Engine  (CERSGIS)</vt:lpstr>
      <vt:lpstr>OVERVIEW</vt:lpstr>
      <vt:lpstr>   Importing Image and Feature Collections</vt:lpstr>
      <vt:lpstr>Cloud Masking</vt:lpstr>
      <vt:lpstr>Cloud Masking</vt:lpstr>
      <vt:lpstr>Cloud Masking</vt:lpstr>
      <vt:lpstr>Filtering an ImageCollection</vt:lpstr>
      <vt:lpstr>Calculating NDVI</vt:lpstr>
      <vt:lpstr>Tasseled Cap Transformation</vt:lpstr>
      <vt:lpstr>Tasseled Cap Transformation</vt:lpstr>
      <vt:lpstr>Tasseled Cap Brightness (TC-B)</vt:lpstr>
      <vt:lpstr>Tasselled Cap Greenness (TC-G)</vt:lpstr>
      <vt:lpstr>Tasselled Cap Wetness (TC-W)</vt:lpstr>
      <vt:lpstr>Land Surface Water Index (LSWI)</vt:lpstr>
      <vt:lpstr>PowerPoint Presentation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EXPLORING SPECTRAL INDICES IN  Google Earth Engine  (CERSGIS)</dc:title>
  <dc:creator>CERSGIS-RS2</dc:creator>
  <cp:lastModifiedBy>Ernest Opoku-Kwarteng</cp:lastModifiedBy>
  <cp:revision>1</cp:revision>
  <dcterms:modified xsi:type="dcterms:W3CDTF">2022-08-20T08:00:24Z</dcterms:modified>
</cp:coreProperties>
</file>